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9144000" cx="51435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6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6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e16da8a3d_0_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e16da8a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e16da8a3d_0_1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e16da8a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e16da8a3d_0_2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e16da8a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e16da8a3d_0_37:notes"/>
          <p:cNvSpPr/>
          <p:nvPr>
            <p:ph idx="2" type="sldImg"/>
          </p:nvPr>
        </p:nvSpPr>
        <p:spPr>
          <a:xfrm>
            <a:off x="2464919" y="685800"/>
            <a:ext cx="1928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e16da8a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5336" y="1323689"/>
            <a:ext cx="4792800" cy="3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31" y="5038444"/>
            <a:ext cx="47928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75331" y="1966444"/>
            <a:ext cx="4792800" cy="3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75331" y="5603956"/>
            <a:ext cx="47928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75331" y="3823733"/>
            <a:ext cx="47928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331" y="2048844"/>
            <a:ext cx="47928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5331" y="2048844"/>
            <a:ext cx="22500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718225" y="2048844"/>
            <a:ext cx="22500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75331" y="987733"/>
            <a:ext cx="15795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5331" y="2470400"/>
            <a:ext cx="1579500" cy="5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75766" y="800267"/>
            <a:ext cx="3582000" cy="7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571750" y="-222"/>
            <a:ext cx="25719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49344" y="2192311"/>
            <a:ext cx="2275500" cy="26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49344" y="4983244"/>
            <a:ext cx="22755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778469" y="1287244"/>
            <a:ext cx="2158200" cy="6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75331" y="7521022"/>
            <a:ext cx="3374400" cy="1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5331" y="791156"/>
            <a:ext cx="4792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331" y="2048844"/>
            <a:ext cx="47928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765758" y="8290163"/>
            <a:ext cx="3087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78908" y="763775"/>
            <a:ext cx="40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What Is Deep Learning?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2150" y="7319433"/>
            <a:ext cx="47736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Deep learning helps computers learn from experience, just like people do. Instead of a human brain, it uses layers of digital “neurons” that work together to make guesses and improve over time. Each neuron has small settings that help it decide what’s important — these are called </a:t>
            </a:r>
            <a:r>
              <a:rPr b="1" lang="en" sz="1300">
                <a:solidFill>
                  <a:schemeClr val="dk1"/>
                </a:solidFill>
              </a:rPr>
              <a:t>weights</a:t>
            </a:r>
            <a:r>
              <a:rPr lang="en" sz="1300">
                <a:solidFill>
                  <a:schemeClr val="dk1"/>
                </a:solidFill>
              </a:rPr>
              <a:t> and </a:t>
            </a:r>
            <a:r>
              <a:rPr b="1" lang="en" sz="1300">
                <a:solidFill>
                  <a:schemeClr val="dk1"/>
                </a:solidFill>
              </a:rPr>
              <a:t>biases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38" y="1256375"/>
            <a:ext cx="3473618" cy="521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1" y="1022241"/>
            <a:ext cx="4410299" cy="661544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78908" y="763775"/>
            <a:ext cx="40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Meet Robo, the Learning Robot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2150" y="7319427"/>
            <a:ext cx="47736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Robo wants to learn how to tell cats and dogs apart. At first, Robo just guesses. But every time Robo is wrong, it tweaks its dials — its </a:t>
            </a:r>
            <a:r>
              <a:rPr b="1" lang="en" sz="1100">
                <a:solidFill>
                  <a:schemeClr val="dk1"/>
                </a:solidFill>
              </a:rPr>
              <a:t>weights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biases</a:t>
            </a:r>
            <a:r>
              <a:rPr lang="en" sz="1100">
                <a:solidFill>
                  <a:schemeClr val="dk1"/>
                </a:solidFill>
              </a:rPr>
              <a:t> — to get a little closer to the right answer next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weights</a:t>
            </a:r>
            <a:r>
              <a:rPr lang="en" sz="1100">
                <a:solidFill>
                  <a:schemeClr val="dk1"/>
                </a:solidFill>
              </a:rPr>
              <a:t> control how much attention Robo gives to different clues, like ear shape or fur color. The </a:t>
            </a:r>
            <a:r>
              <a:rPr b="1" lang="en" sz="1100">
                <a:solidFill>
                  <a:schemeClr val="dk1"/>
                </a:solidFill>
              </a:rPr>
              <a:t>bias</a:t>
            </a:r>
            <a:r>
              <a:rPr lang="en" sz="1100">
                <a:solidFill>
                  <a:schemeClr val="dk1"/>
                </a:solidFill>
              </a:rPr>
              <a:t> acts like a balance knob that helps Robo make a final choice when the clues are close.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678908" y="763775"/>
            <a:ext cx="40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How Robo Learns Over Time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12150" y="7319427"/>
            <a:ext cx="4773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Each time Robo makes a mistake, it adjusts its dials just a bit. This process is repeated thousands of times, helping it learn patterns and make better guesses. Over time, Robo can spot cats, dogs, or even other animals with impressive accuracy.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9100"/>
            <a:ext cx="48387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822300" y="3220075"/>
            <a:ext cx="294900" cy="3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678908" y="763775"/>
            <a:ext cx="40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Reflections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12150" y="7319427"/>
            <a:ext cx="4773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 learned that </a:t>
            </a:r>
            <a:r>
              <a:rPr b="1" lang="en" sz="1100">
                <a:solidFill>
                  <a:schemeClr val="dk1"/>
                </a:solidFill>
              </a:rPr>
              <a:t>weights and bias</a:t>
            </a:r>
            <a:r>
              <a:rPr lang="en" sz="1100">
                <a:solidFill>
                  <a:schemeClr val="dk1"/>
                </a:solidFill>
              </a:rPr>
              <a:t> are the small adjustments that make deep learning possible. They let computers improve without needing new rules every time. Just like people, they get better through practice and feedback — one small correction at a time.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822300" y="3220075"/>
            <a:ext cx="294900" cy="3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775"/>
            <a:ext cx="499109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0" y="0"/>
            <a:ext cx="3000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References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TensorFlow Playground (https://playground.tensorflow.org)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“Weights and Bias Explained Simply,” </a:t>
            </a:r>
            <a:r>
              <a:rPr i="1" lang="en" sz="1100">
                <a:solidFill>
                  <a:schemeClr val="dk1"/>
                </a:solidFill>
              </a:rPr>
              <a:t>Towards Data Science</a:t>
            </a:r>
            <a:r>
              <a:rPr lang="en" sz="1100">
                <a:solidFill>
                  <a:schemeClr val="dk1"/>
                </a:solidFill>
              </a:rPr>
              <a:t> (2023)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